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</p:sldIdLst>
  <p:sldSz cx="9601200" cy="7315200"/>
  <p:notesSz cx="6950075" cy="9236075"/>
  <p:defaultTextStyle>
    <a:defPPr>
      <a:defRPr lang="en-US"/>
    </a:defPPr>
    <a:lvl1pPr marL="0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278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555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8833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111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387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7664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3942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219" algn="l" defTabSz="49627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4EE0"/>
    <a:srgbClr val="58BD1A"/>
    <a:srgbClr val="E3266E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2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152" y="40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8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3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51" y="331894"/>
            <a:ext cx="2268616" cy="70747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401" y="331894"/>
            <a:ext cx="6645831" cy="70747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7"/>
            <a:ext cx="8161020" cy="160020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2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5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8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1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6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39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2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933789"/>
            <a:ext cx="4457224" cy="547285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3" y="1933789"/>
            <a:ext cx="4457224" cy="547285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4" y="1637454"/>
            <a:ext cx="424219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278" indent="0">
              <a:buNone/>
              <a:defRPr sz="2200" b="1"/>
            </a:lvl2pPr>
            <a:lvl3pPr marL="992555" indent="0">
              <a:buNone/>
              <a:defRPr sz="2000" b="1"/>
            </a:lvl3pPr>
            <a:lvl4pPr marL="1488833" indent="0">
              <a:buNone/>
              <a:defRPr sz="1700" b="1"/>
            </a:lvl4pPr>
            <a:lvl5pPr marL="1985111" indent="0">
              <a:buNone/>
              <a:defRPr sz="1700" b="1"/>
            </a:lvl5pPr>
            <a:lvl6pPr marL="2481387" indent="0">
              <a:buNone/>
              <a:defRPr sz="1700" b="1"/>
            </a:lvl6pPr>
            <a:lvl7pPr marL="2977664" indent="0">
              <a:buNone/>
              <a:defRPr sz="1700" b="1"/>
            </a:lvl7pPr>
            <a:lvl8pPr marL="3473942" indent="0">
              <a:buNone/>
              <a:defRPr sz="1700" b="1"/>
            </a:lvl8pPr>
            <a:lvl9pPr marL="39702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4" y="2319867"/>
            <a:ext cx="424219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278" indent="0">
              <a:buNone/>
              <a:defRPr sz="2200" b="1"/>
            </a:lvl2pPr>
            <a:lvl3pPr marL="992555" indent="0">
              <a:buNone/>
              <a:defRPr sz="2000" b="1"/>
            </a:lvl3pPr>
            <a:lvl4pPr marL="1488833" indent="0">
              <a:buNone/>
              <a:defRPr sz="1700" b="1"/>
            </a:lvl4pPr>
            <a:lvl5pPr marL="1985111" indent="0">
              <a:buNone/>
              <a:defRPr sz="1700" b="1"/>
            </a:lvl5pPr>
            <a:lvl6pPr marL="2481387" indent="0">
              <a:buNone/>
              <a:defRPr sz="1700" b="1"/>
            </a:lvl6pPr>
            <a:lvl7pPr marL="2977664" indent="0">
              <a:buNone/>
              <a:defRPr sz="1700" b="1"/>
            </a:lvl7pPr>
            <a:lvl8pPr marL="3473942" indent="0">
              <a:buNone/>
              <a:defRPr sz="1700" b="1"/>
            </a:lvl8pPr>
            <a:lvl9pPr marL="39702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4" y="291254"/>
            <a:ext cx="3158729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4" y="1530774"/>
            <a:ext cx="3158729" cy="5003800"/>
          </a:xfrm>
        </p:spPr>
        <p:txBody>
          <a:bodyPr/>
          <a:lstStyle>
            <a:lvl1pPr marL="0" indent="0">
              <a:buNone/>
              <a:defRPr sz="1500"/>
            </a:lvl1pPr>
            <a:lvl2pPr marL="496278" indent="0">
              <a:buNone/>
              <a:defRPr sz="1300"/>
            </a:lvl2pPr>
            <a:lvl3pPr marL="992555" indent="0">
              <a:buNone/>
              <a:defRPr sz="1100"/>
            </a:lvl3pPr>
            <a:lvl4pPr marL="1488833" indent="0">
              <a:buNone/>
              <a:defRPr sz="1000"/>
            </a:lvl4pPr>
            <a:lvl5pPr marL="1985111" indent="0">
              <a:buNone/>
              <a:defRPr sz="1000"/>
            </a:lvl5pPr>
            <a:lvl6pPr marL="2481387" indent="0">
              <a:buNone/>
              <a:defRPr sz="1000"/>
            </a:lvl6pPr>
            <a:lvl7pPr marL="2977664" indent="0">
              <a:buNone/>
              <a:defRPr sz="1000"/>
            </a:lvl7pPr>
            <a:lvl8pPr marL="3473942" indent="0">
              <a:buNone/>
              <a:defRPr sz="1000"/>
            </a:lvl8pPr>
            <a:lvl9pPr marL="39702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4"/>
            <a:ext cx="5760720" cy="604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6"/>
            <a:ext cx="576072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278" indent="0">
              <a:buNone/>
              <a:defRPr sz="3000"/>
            </a:lvl2pPr>
            <a:lvl3pPr marL="992555" indent="0">
              <a:buNone/>
              <a:defRPr sz="2600"/>
            </a:lvl3pPr>
            <a:lvl4pPr marL="1488833" indent="0">
              <a:buNone/>
              <a:defRPr sz="2200"/>
            </a:lvl4pPr>
            <a:lvl5pPr marL="1985111" indent="0">
              <a:buNone/>
              <a:defRPr sz="2200"/>
            </a:lvl5pPr>
            <a:lvl6pPr marL="2481387" indent="0">
              <a:buNone/>
              <a:defRPr sz="2200"/>
            </a:lvl6pPr>
            <a:lvl7pPr marL="2977664" indent="0">
              <a:buNone/>
              <a:defRPr sz="2200"/>
            </a:lvl7pPr>
            <a:lvl8pPr marL="3473942" indent="0">
              <a:buNone/>
              <a:defRPr sz="2200"/>
            </a:lvl8pPr>
            <a:lvl9pPr marL="397021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20"/>
          </a:xfrm>
        </p:spPr>
        <p:txBody>
          <a:bodyPr/>
          <a:lstStyle>
            <a:lvl1pPr marL="0" indent="0">
              <a:buNone/>
              <a:defRPr sz="1500"/>
            </a:lvl1pPr>
            <a:lvl2pPr marL="496278" indent="0">
              <a:buNone/>
              <a:defRPr sz="1300"/>
            </a:lvl2pPr>
            <a:lvl3pPr marL="992555" indent="0">
              <a:buNone/>
              <a:defRPr sz="1100"/>
            </a:lvl3pPr>
            <a:lvl4pPr marL="1488833" indent="0">
              <a:buNone/>
              <a:defRPr sz="1000"/>
            </a:lvl4pPr>
            <a:lvl5pPr marL="1985111" indent="0">
              <a:buNone/>
              <a:defRPr sz="1000"/>
            </a:lvl5pPr>
            <a:lvl6pPr marL="2481387" indent="0">
              <a:buNone/>
              <a:defRPr sz="1000"/>
            </a:lvl6pPr>
            <a:lvl7pPr marL="2977664" indent="0">
              <a:buNone/>
              <a:defRPr sz="1000"/>
            </a:lvl7pPr>
            <a:lvl8pPr marL="3473942" indent="0">
              <a:buNone/>
              <a:defRPr sz="1000"/>
            </a:lvl8pPr>
            <a:lvl9pPr marL="39702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9255" tIns="49626" rIns="99255" bIns="49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1"/>
            <a:ext cx="8641080" cy="4827694"/>
          </a:xfrm>
          <a:prstGeom prst="rect">
            <a:avLst/>
          </a:prstGeom>
        </p:spPr>
        <p:txBody>
          <a:bodyPr vert="horz" lIns="99255" tIns="49626" rIns="99255" bIns="49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6"/>
          </a:xfrm>
          <a:prstGeom prst="rect">
            <a:avLst/>
          </a:prstGeom>
        </p:spPr>
        <p:txBody>
          <a:bodyPr vert="horz" lIns="99255" tIns="49626" rIns="99255" bIns="4962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B4544-3E21-1D42-8C7F-B7A4F8E0F7E0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6"/>
          </a:xfrm>
          <a:prstGeom prst="rect">
            <a:avLst/>
          </a:prstGeom>
        </p:spPr>
        <p:txBody>
          <a:bodyPr vert="horz" lIns="99255" tIns="49626" rIns="99255" bIns="4962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6"/>
          </a:xfrm>
          <a:prstGeom prst="rect">
            <a:avLst/>
          </a:prstGeom>
        </p:spPr>
        <p:txBody>
          <a:bodyPr vert="horz" lIns="99255" tIns="49626" rIns="99255" bIns="4962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F423-C5B5-3049-A245-940241B7D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27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08" indent="-372208" algn="l" defTabSz="496278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2" indent="-310174" algn="l" defTabSz="496278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694" indent="-248137" algn="l" defTabSz="496278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71" indent="-248137" algn="l" defTabSz="496278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248" indent="-248137" algn="l" defTabSz="496278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526" indent="-248137" algn="l" defTabSz="4962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5804" indent="-248137" algn="l" defTabSz="4962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082" indent="-248137" algn="l" defTabSz="4962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358" indent="-248137" algn="l" defTabSz="4962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278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555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833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111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387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664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942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219" algn="l" defTabSz="49627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" y="0"/>
            <a:ext cx="9600500" cy="7315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83451" y="2443186"/>
            <a:ext cx="182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MTF Jumpin' Jack" pitchFamily="50" charset="0"/>
              </a:rPr>
              <a:t>No School </a:t>
            </a:r>
          </a:p>
          <a:p>
            <a:pPr algn="ctr"/>
            <a:endParaRPr lang="en-US" sz="18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032075" y="2166187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err="1" smtClean="0">
                <a:latin typeface="MTF Jumpin' Jack" pitchFamily="50" charset="0"/>
              </a:rPr>
              <a:t>Dayanna</a:t>
            </a:r>
            <a:r>
              <a:rPr lang="en-US" sz="2400" dirty="0" smtClean="0">
                <a:latin typeface="MTF Jumpin' Jack" pitchFamily="50" charset="0"/>
              </a:rPr>
              <a:t>  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08923" y="2101279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Julian A.  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5771" y="2151461"/>
            <a:ext cx="182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Giuliana  </a:t>
            </a:r>
            <a:endParaRPr lang="en-US" sz="2400" dirty="0">
              <a:latin typeface="MTF Jumpin' Jack" pitchFamily="50" charset="0"/>
            </a:endParaRPr>
          </a:p>
          <a:p>
            <a:pPr algn="ctr"/>
            <a:endParaRPr lang="en-US" sz="18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7693485" y="2166187"/>
            <a:ext cx="182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err="1" smtClean="0">
                <a:latin typeface="MTF Jumpin' Jack" pitchFamily="50" charset="0"/>
              </a:rPr>
              <a:t>Leena</a:t>
            </a:r>
            <a:r>
              <a:rPr lang="en-US" sz="2400" dirty="0" smtClean="0">
                <a:latin typeface="MTF Jumpin' Jack" pitchFamily="50" charset="0"/>
              </a:rPr>
              <a:t>  </a:t>
            </a:r>
            <a:endParaRPr lang="en-US" sz="2400" dirty="0">
              <a:latin typeface="MTF Jumpin' Jack" pitchFamily="50" charset="0"/>
            </a:endParaRPr>
          </a:p>
          <a:p>
            <a:pPr algn="ctr"/>
            <a:endParaRPr lang="en-US" sz="18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11675" y="3384022"/>
            <a:ext cx="182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MTF Jumpin' Jack" pitchFamily="50" charset="0"/>
              </a:rPr>
              <a:t>Snacks From</a:t>
            </a:r>
            <a:r>
              <a:rPr lang="en-US" sz="2200" dirty="0" smtClean="0">
                <a:latin typeface="MTF Jumpin' Jack" pitchFamily="50" charset="0"/>
              </a:rPr>
              <a:t>:</a:t>
            </a:r>
          </a:p>
          <a:p>
            <a:pPr algn="ctr"/>
            <a:r>
              <a:rPr lang="en-US" sz="2200" dirty="0" smtClean="0">
                <a:latin typeface="MTF Jumpin' Jack" pitchFamily="50" charset="0"/>
              </a:rPr>
              <a:t>Santiago</a:t>
            </a:r>
            <a:endParaRPr lang="en-US" sz="2200" dirty="0">
              <a:latin typeface="MTF Jumpin' Jack" pitchFamily="50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9389" y="3418261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err="1" smtClean="0">
                <a:latin typeface="MTF Jumpin' Jack" pitchFamily="50" charset="0"/>
              </a:rPr>
              <a:t>Annahy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6237" y="3475350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Teagan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22515" y="3418261"/>
            <a:ext cx="2177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Brendon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80799" y="3474237"/>
            <a:ext cx="182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Julian C.  </a:t>
            </a:r>
            <a:endParaRPr lang="en-US" sz="2400" dirty="0">
              <a:latin typeface="MTF Jumpin' Jack" pitchFamily="50" charset="0"/>
            </a:endParaRPr>
          </a:p>
          <a:p>
            <a:pPr algn="ctr"/>
            <a:endParaRPr lang="en-US" sz="1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98989" y="4744955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Mya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88522" y="4727182"/>
            <a:ext cx="182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200" dirty="0" smtClean="0">
                <a:latin typeface="MTF Jumpin' Jack" pitchFamily="50" charset="0"/>
              </a:rPr>
              <a:t>Adrianna</a:t>
            </a:r>
            <a:endParaRPr lang="en-US" sz="2200" dirty="0">
              <a:latin typeface="MTF Jumpin' Jack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24460" y="4727182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Hailey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29531" y="4727181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Hana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49931" y="4712270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smtClean="0">
                <a:latin typeface="MTF Jumpin' Jack" pitchFamily="50" charset="0"/>
              </a:rPr>
              <a:t>Mia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52475" y="5985303"/>
            <a:ext cx="2046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200" dirty="0" smtClean="0">
                <a:latin typeface="MTF Jumpin' Jack" pitchFamily="50" charset="0"/>
              </a:rPr>
              <a:t>Leonardo</a:t>
            </a:r>
            <a:endParaRPr lang="en-US" sz="2200" dirty="0">
              <a:latin typeface="MTF Jumpin' Jack" pitchFamily="50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99456" y="6032079"/>
            <a:ext cx="182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200" dirty="0" err="1" smtClean="0">
                <a:latin typeface="MTF Jumpin' Jack" pitchFamily="50" charset="0"/>
              </a:rPr>
              <a:t>Xzylah</a:t>
            </a:r>
            <a:endParaRPr lang="en-US" sz="2200" dirty="0">
              <a:latin typeface="MTF Jumpin' Jack" pitchFamily="5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84607" y="5937660"/>
            <a:ext cx="236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MTF Jumpin' Jack" pitchFamily="50" charset="0"/>
              </a:rPr>
              <a:t>Snacks </a:t>
            </a:r>
            <a:r>
              <a:rPr lang="en-US" sz="2200" dirty="0" smtClean="0">
                <a:latin typeface="MTF Jumpin' Jack" pitchFamily="50" charset="0"/>
              </a:rPr>
              <a:t>From:</a:t>
            </a:r>
          </a:p>
          <a:p>
            <a:pPr algn="ctr"/>
            <a:r>
              <a:rPr lang="en-US" sz="2200" dirty="0" err="1" smtClean="0">
                <a:latin typeface="MTF Jumpin' Jack" pitchFamily="50" charset="0"/>
              </a:rPr>
              <a:t>Kashmaree</a:t>
            </a:r>
            <a:r>
              <a:rPr lang="en-US" sz="1800" dirty="0" smtClean="0">
                <a:latin typeface="MTF Jumpin' Jack" pitchFamily="50" charset="0"/>
              </a:rPr>
              <a:t> </a:t>
            </a:r>
            <a:endParaRPr lang="en-US" sz="1800" dirty="0">
              <a:latin typeface="MTF Jumpin' Jack" pitchFamily="50" charset="0"/>
            </a:endParaRPr>
          </a:p>
          <a:p>
            <a:pPr algn="ctr"/>
            <a:endParaRPr lang="en-US" sz="18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372295" y="5985913"/>
            <a:ext cx="1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400" dirty="0" err="1" smtClean="0">
                <a:latin typeface="MTF Jumpin' Jack" pitchFamily="50" charset="0"/>
              </a:rPr>
              <a:t>Azijah</a:t>
            </a:r>
            <a:endParaRPr lang="en-US" sz="2400" dirty="0">
              <a:latin typeface="MTF Jumpin' Jack" pitchFamily="50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03851" y="6027371"/>
            <a:ext cx="2005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MTF Jumpin' Jack" pitchFamily="50" charset="0"/>
              </a:rPr>
              <a:t>Snacks From:</a:t>
            </a:r>
          </a:p>
          <a:p>
            <a:pPr algn="ctr"/>
            <a:r>
              <a:rPr lang="en-US" sz="2200" dirty="0" err="1" smtClean="0">
                <a:latin typeface="MTF Jumpin' Jack" pitchFamily="50" charset="0"/>
              </a:rPr>
              <a:t>A’Mahnee</a:t>
            </a:r>
            <a:r>
              <a:rPr lang="en-US" sz="2200" dirty="0" smtClean="0">
                <a:latin typeface="MTF Jumpin' Jack" pitchFamily="50" charset="0"/>
              </a:rPr>
              <a:t>  </a:t>
            </a:r>
            <a:endParaRPr lang="en-US" sz="2200" dirty="0">
              <a:latin typeface="MTF Jumpin' Jack" pitchFamily="50" charset="0"/>
            </a:endParaRPr>
          </a:p>
          <a:p>
            <a:pPr algn="ctr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955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7294</TotalTime>
  <Words>82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MTF Jumpin' Jack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Autumn Bratcher</cp:lastModifiedBy>
  <cp:revision>39</cp:revision>
  <cp:lastPrinted>2018-08-27T22:15:35Z</cp:lastPrinted>
  <dcterms:created xsi:type="dcterms:W3CDTF">2016-03-17T01:28:41Z</dcterms:created>
  <dcterms:modified xsi:type="dcterms:W3CDTF">2018-08-27T23:09:11Z</dcterms:modified>
</cp:coreProperties>
</file>